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7" r:id="rId3"/>
    <p:sldId id="258" r:id="rId4"/>
    <p:sldId id="260" r:id="rId5"/>
    <p:sldId id="261" r:id="rId6"/>
    <p:sldId id="262" r:id="rId7"/>
    <p:sldId id="268" r:id="rId8"/>
    <p:sldId id="267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57" d="100"/>
          <a:sy n="57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cific%20BD\OneDrive\Documents\Plastic%20pollut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Plastic</a:t>
            </a:r>
            <a:r>
              <a:rPr lang="en-US" baseline="0" dirty="0"/>
              <a:t> Pollution in Bangladesh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Sheet1!$G$8</c:f>
              <c:strCache>
                <c:ptCount val="1"/>
                <c:pt idx="0">
                  <c:v>tons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B59-48E7-8712-DBC973A6DCE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B59-48E7-8712-DBC973A6DCE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AB59-48E7-8712-DBC973A6DCE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AB59-48E7-8712-DBC973A6DCEE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Sheet1!$F$9:$F$12</c:f>
              <c:strCache>
                <c:ptCount val="4"/>
                <c:pt idx="0">
                  <c:v>Landfills</c:v>
                </c:pt>
                <c:pt idx="1">
                  <c:v>Recycled</c:v>
                </c:pt>
                <c:pt idx="2">
                  <c:v>Rivers</c:v>
                </c:pt>
                <c:pt idx="3">
                  <c:v>Others</c:v>
                </c:pt>
              </c:strCache>
            </c:strRef>
          </c:cat>
          <c:val>
            <c:numRef>
              <c:f>Sheet1!$G$9:$G$12</c:f>
              <c:numCache>
                <c:formatCode>0</c:formatCode>
                <c:ptCount val="4"/>
                <c:pt idx="0">
                  <c:v>310.08</c:v>
                </c:pt>
                <c:pt idx="1">
                  <c:v>239.02</c:v>
                </c:pt>
                <c:pt idx="2">
                  <c:v>77.52</c:v>
                </c:pt>
                <c:pt idx="3">
                  <c:v>19.38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B59-48E7-8712-DBC973A6DCEE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1.jpg>
</file>

<file path=ppt/media/image12.png>
</file>

<file path=ppt/media/image13.png>
</file>

<file path=ppt/media/image14.png>
</file>

<file path=ppt/media/image15.jpeg>
</file>

<file path=ppt/media/image16.png>
</file>

<file path=ppt/media/image2.jpg>
</file>

<file path=ppt/media/image3.jpg>
</file>

<file path=ppt/media/image4.jp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CDF6E-2BF7-439D-AC6E-18F522078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E1CC2C-FC8B-4DE3-943C-21052C92F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59614-DA4D-478F-88D3-138CAD7EC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08638-1FE6-4152-8E40-067C82A3E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A638D-5C48-4F9C-9AE4-EEEA29B61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275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D07C3-BBCC-4403-BE18-A339F6B6E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CC15C9-4AF8-4B9D-A2BB-81F64310D7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E63AC-5AE3-4FE6-8EBA-E7BCE6826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E0587-1AF9-41E3-99DC-E8F7674A1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33F53-E09A-4C9C-9991-CF9165337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739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65D1C2-4AAB-4CE8-87DA-090D656AF4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30FD3-0EE3-4CEC-8450-4BC330BBD9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8FEFF-0A5A-44D5-9DF3-E992E6427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73D6D-D139-4643-B4CB-C088C579B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B376C-FF2A-4426-914A-D51415F84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83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5FF92-3C0A-4D09-9C88-013D74D24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A1E5B-6197-4B57-8D3A-B6188DC8C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3BE4A-37A4-4ED5-8E73-46026565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94A51-637B-4A28-9214-3DA62BB2A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ED991-D066-459D-9A39-ADB113E1A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203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60A71-A23E-48BB-A61C-89202198C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0A078-1EC8-4883-B934-E10D90A99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C06E6-9D50-4FD5-B58D-39C67D1BE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8EDC7-AD18-4EF8-99EF-12884CF1E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3BB4-CB47-491A-8BD4-7CC9752D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7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EBBB0-89F0-4599-8A5B-F7C13B577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094C6-AEC2-4A98-92B5-915AC8F3F0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726200-272A-4176-9EA5-8CD504F215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7BA089-0C17-4018-8227-E20AB3310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633104-CF25-402D-9368-72B5E9944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0C6312-7097-4E83-9BA4-7F1012150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95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609AE-6D2B-4023-BD5A-3BDB5460D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4F6BD-EAB6-45C9-96BA-D8C5851CA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BB6580-4B7D-4E36-AB16-F37DA72E1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F34A11-1C6F-4B88-B616-A401B8C79E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62634E-58B5-433D-9739-ED5C756EE0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16C383-C788-4386-AC47-630076323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23286C-2DE0-44D3-9378-9072486B7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BAB284-847E-4A7D-91A5-540663E87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81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04C53-638F-4031-985F-7F2083323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D31562-CF91-4738-A1F3-379423225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461024-7FCC-4F35-95C6-29C642A45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EB8F4E-9B98-46F1-9DC1-03D24F251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852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F0CDF5-8360-4D8C-B2F6-E731ACAC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40D1DF-72BC-46C7-A78A-A0E985C6C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2B4987-2B8C-4F18-8FE4-BC5EC8F50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664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27344-B0EF-4BCF-8D70-2A21875B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8E0F4-4775-4CA5-B0AC-354959132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85E686-D5E4-4451-8970-76638328D6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A4C82B-7418-470A-BB75-B4DD06B9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DDE06E-0CCC-464D-B4DD-A912C8511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55016-214F-439E-9719-A86595D48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609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B22D7-D2CE-4716-BC2F-3189C14E9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4A3B50-FC29-4B5E-96A1-E81AF2435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26E22A-514C-4971-82C3-0D41726B90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CDE7D-BDB5-4AF3-BDCA-7B4AB6954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FC0C36-25AF-4178-9CE5-B840F5209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F0F77-BA1A-4E34-AF5A-50031B94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903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1FC020-D282-441D-8F11-900B94D29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BA240-DFD7-41CD-A95A-F31086427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0FFA24-4691-47D8-824F-F08B48A92F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ADB40-499B-4EA9-BE35-993B9D80C41E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A51C9-0A2B-486F-A43C-9206F7181A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C6D14-43B3-40EF-9650-CED115066D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6FC6C-BB52-43E6-BA3A-F6316816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542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freepngimg.com/png/66934-map-google-pin-icons-maps-computer-make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outreach.org/articles/longer-not-stiffer-targeting-jute-fibre-quality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emf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iO3SA4YyEYU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8857129" cy="1472919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effectLst>
                  <a:reflection blurRad="6350" stA="55000" endA="300" endPos="45500" dir="5400000" sy="-100000" algn="bl" rotWithShape="0"/>
                </a:effectLst>
              </a:rPr>
              <a:t>Benefit of Natural Fiber Bags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Md. </a:t>
            </a:r>
            <a:r>
              <a:rPr lang="en-US" sz="3600" dirty="0" err="1" smtClean="0"/>
              <a:t>Abubaker</a:t>
            </a:r>
            <a:r>
              <a:rPr lang="en-US" sz="3600" dirty="0" smtClean="0"/>
              <a:t> </a:t>
            </a:r>
            <a:r>
              <a:rPr lang="en-US" sz="3600" dirty="0" err="1" smtClean="0"/>
              <a:t>Siddik</a:t>
            </a:r>
            <a:endParaRPr lang="en-US" sz="3600" dirty="0" smtClean="0"/>
          </a:p>
          <a:p>
            <a:r>
              <a:rPr lang="en-US" sz="3600" dirty="0" smtClean="0"/>
              <a:t>Roll number 01-50-08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66368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30B6D-28A5-4722-8CAC-4B5389633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Durability and Reusability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A18EDB-7E4E-4F16-9027-4DAD8D68271F}"/>
              </a:ext>
            </a:extLst>
          </p:cNvPr>
          <p:cNvSpPr txBox="1"/>
          <p:nvPr/>
        </p:nvSpPr>
        <p:spPr>
          <a:xfrm>
            <a:off x="725556" y="1371600"/>
            <a:ext cx="89054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Our bags are designed for longevity and multiple uses</a:t>
            </a:r>
          </a:p>
          <a:p>
            <a:r>
              <a:rPr lang="en-US" sz="2400" dirty="0"/>
              <a:t> Capable of carrying heavy loads, our bags are strong and reliable.</a:t>
            </a:r>
          </a:p>
          <a:p>
            <a:r>
              <a:rPr lang="en-US" sz="2400" dirty="0"/>
              <a:t> Promoting a reduction in single-use bags, our products can be reused multiple times, minimizing waste.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65A2CF-FD09-499E-A3CE-6F4DD205F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463" y="2941260"/>
            <a:ext cx="6286500" cy="37731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7555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0D5DC-8B22-4F62-B3C9-91572121E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7327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</a:rPr>
              <a:t>Cultural and Community Benefits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01EEAF-1AA6-4A0C-825F-0754AB5F29C0}"/>
              </a:ext>
            </a:extLst>
          </p:cNvPr>
          <p:cNvSpPr txBox="1"/>
          <p:nvPr/>
        </p:nvSpPr>
        <p:spPr>
          <a:xfrm>
            <a:off x="838200" y="1441174"/>
            <a:ext cx="96873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We take pride in our cultural heritage and community involvement:</a:t>
            </a:r>
          </a:p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 Our bags support traditional crafts and the cultural heritage of Bangladesh.</a:t>
            </a:r>
          </a:p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 Through community-based initiatives, we empower local communities and foster social cohesion.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FFAED6-FC12-48C0-9870-295F9B2EB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1243" y="3429000"/>
            <a:ext cx="2325756" cy="27111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3E7951-95E9-4828-B301-3D43D1B9A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3732" y="3219556"/>
            <a:ext cx="2849216" cy="31116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E50C14-FCAD-4931-BC54-CF45FC3601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906" y="3847168"/>
            <a:ext cx="3978964" cy="248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rrow: Up 6">
            <a:extLst>
              <a:ext uri="{FF2B5EF4-FFF2-40B4-BE49-F238E27FC236}">
                <a16:creationId xmlns:a16="http://schemas.microsoft.com/office/drawing/2014/main" id="{1C5072F2-CA33-40DC-BE8D-1257DCDC438B}"/>
              </a:ext>
            </a:extLst>
          </p:cNvPr>
          <p:cNvSpPr/>
          <p:nvPr/>
        </p:nvSpPr>
        <p:spPr>
          <a:xfrm rot="21082884">
            <a:off x="7497871" y="4329848"/>
            <a:ext cx="710512" cy="2054364"/>
          </a:xfrm>
          <a:prstGeom prst="upArrow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CCE6C5-8BBF-432F-A5C3-32F39A516470}"/>
              </a:ext>
            </a:extLst>
          </p:cNvPr>
          <p:cNvSpPr txBox="1"/>
          <p:nvPr/>
        </p:nvSpPr>
        <p:spPr>
          <a:xfrm>
            <a:off x="1172817" y="824949"/>
            <a:ext cx="9790043" cy="2246769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pPr algn="just"/>
            <a:r>
              <a:rPr lang="en-US" sz="2800" dirty="0" err="1" smtClean="0">
                <a:solidFill>
                  <a:schemeClr val="accent6">
                    <a:lumMod val="50000"/>
                  </a:schemeClr>
                </a:solidFill>
              </a:rPr>
              <a:t>Shafiq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2800" dirty="0" smtClean="0"/>
              <a:t> </a:t>
            </a:r>
            <a:r>
              <a:rPr lang="en-US" sz="2800" dirty="0"/>
              <a:t>Agro Farm is committed to providing eco-friendly alternatives that benefit both the environment and the people of Bangladesh. Our natural fiber bags are a testament to our dedication to sustainability, economic development, and social responsibility.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38520C-CC23-4A65-BF62-FCF2FA7AF6B6}"/>
              </a:ext>
            </a:extLst>
          </p:cNvPr>
          <p:cNvSpPr/>
          <p:nvPr/>
        </p:nvSpPr>
        <p:spPr>
          <a:xfrm>
            <a:off x="6405905" y="3835980"/>
            <a:ext cx="2584174" cy="9044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2060"/>
                </a:solidFill>
              </a:rPr>
              <a:t>Contact</a:t>
            </a:r>
          </a:p>
          <a:p>
            <a:pPr algn="ctr"/>
            <a:r>
              <a:rPr lang="en-US" sz="1400" dirty="0" smtClean="0">
                <a:solidFill>
                  <a:srgbClr val="002060"/>
                </a:solidFill>
              </a:rPr>
              <a:t>01747186267</a:t>
            </a:r>
            <a:endParaRPr lang="en-US" sz="1400" dirty="0">
              <a:solidFill>
                <a:srgbClr val="002060"/>
              </a:solidFill>
            </a:endParaRPr>
          </a:p>
          <a:p>
            <a:pPr algn="ctr"/>
            <a:r>
              <a:rPr lang="en-US" sz="1400" dirty="0" err="1">
                <a:solidFill>
                  <a:srgbClr val="002060"/>
                </a:solidFill>
              </a:rPr>
              <a:t>Barishal</a:t>
            </a:r>
            <a:r>
              <a:rPr lang="en-US" sz="1400" dirty="0">
                <a:solidFill>
                  <a:srgbClr val="002060"/>
                </a:solidFill>
              </a:rPr>
              <a:t> ,Bangladesh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76AB6E8-898F-4382-B99A-4BD00B48EC03}"/>
              </a:ext>
            </a:extLst>
          </p:cNvPr>
          <p:cNvSpPr/>
          <p:nvPr/>
        </p:nvSpPr>
        <p:spPr>
          <a:xfrm>
            <a:off x="6316453" y="3846443"/>
            <a:ext cx="348142" cy="1003853"/>
          </a:xfrm>
          <a:custGeom>
            <a:avLst/>
            <a:gdLst>
              <a:gd name="connsiteX0" fmla="*/ 248478 w 348142"/>
              <a:gd name="connsiteY0" fmla="*/ 69574 h 1003853"/>
              <a:gd name="connsiteX1" fmla="*/ 198783 w 348142"/>
              <a:gd name="connsiteY1" fmla="*/ 79514 h 1003853"/>
              <a:gd name="connsiteX2" fmla="*/ 149087 w 348142"/>
              <a:gd name="connsiteY2" fmla="*/ 139148 h 1003853"/>
              <a:gd name="connsiteX3" fmla="*/ 168965 w 348142"/>
              <a:gd name="connsiteY3" fmla="*/ 268357 h 1003853"/>
              <a:gd name="connsiteX4" fmla="*/ 208722 w 348142"/>
              <a:gd name="connsiteY4" fmla="*/ 318053 h 1003853"/>
              <a:gd name="connsiteX5" fmla="*/ 248478 w 348142"/>
              <a:gd name="connsiteY5" fmla="*/ 387627 h 1003853"/>
              <a:gd name="connsiteX6" fmla="*/ 238539 w 348142"/>
              <a:gd name="connsiteY6" fmla="*/ 457200 h 1003853"/>
              <a:gd name="connsiteX7" fmla="*/ 188844 w 348142"/>
              <a:gd name="connsiteY7" fmla="*/ 536714 h 1003853"/>
              <a:gd name="connsiteX8" fmla="*/ 178905 w 348142"/>
              <a:gd name="connsiteY8" fmla="*/ 566531 h 1003853"/>
              <a:gd name="connsiteX9" fmla="*/ 159026 w 348142"/>
              <a:gd name="connsiteY9" fmla="*/ 606287 h 1003853"/>
              <a:gd name="connsiteX10" fmla="*/ 149087 w 348142"/>
              <a:gd name="connsiteY10" fmla="*/ 914400 h 1003853"/>
              <a:gd name="connsiteX11" fmla="*/ 139148 w 348142"/>
              <a:gd name="connsiteY11" fmla="*/ 944218 h 1003853"/>
              <a:gd name="connsiteX12" fmla="*/ 129209 w 348142"/>
              <a:gd name="connsiteY12" fmla="*/ 993914 h 1003853"/>
              <a:gd name="connsiteX13" fmla="*/ 89452 w 348142"/>
              <a:gd name="connsiteY13" fmla="*/ 1003853 h 1003853"/>
              <a:gd name="connsiteX14" fmla="*/ 59635 w 348142"/>
              <a:gd name="connsiteY14" fmla="*/ 993914 h 1003853"/>
              <a:gd name="connsiteX15" fmla="*/ 59635 w 348142"/>
              <a:gd name="connsiteY15" fmla="*/ 904461 h 1003853"/>
              <a:gd name="connsiteX16" fmla="*/ 39757 w 348142"/>
              <a:gd name="connsiteY16" fmla="*/ 367748 h 1003853"/>
              <a:gd name="connsiteX17" fmla="*/ 29818 w 348142"/>
              <a:gd name="connsiteY17" fmla="*/ 308114 h 1003853"/>
              <a:gd name="connsiteX18" fmla="*/ 0 w 348142"/>
              <a:gd name="connsiteY18" fmla="*/ 268357 h 1003853"/>
              <a:gd name="connsiteX19" fmla="*/ 9939 w 348142"/>
              <a:gd name="connsiteY19" fmla="*/ 69574 h 1003853"/>
              <a:gd name="connsiteX20" fmla="*/ 29818 w 348142"/>
              <a:gd name="connsiteY20" fmla="*/ 49696 h 1003853"/>
              <a:gd name="connsiteX21" fmla="*/ 89452 w 348142"/>
              <a:gd name="connsiteY21" fmla="*/ 19879 h 1003853"/>
              <a:gd name="connsiteX22" fmla="*/ 168965 w 348142"/>
              <a:gd name="connsiteY22" fmla="*/ 0 h 1003853"/>
              <a:gd name="connsiteX23" fmla="*/ 327992 w 348142"/>
              <a:gd name="connsiteY23" fmla="*/ 9940 h 1003853"/>
              <a:gd name="connsiteX24" fmla="*/ 337931 w 348142"/>
              <a:gd name="connsiteY24" fmla="*/ 99392 h 1003853"/>
              <a:gd name="connsiteX25" fmla="*/ 308113 w 348142"/>
              <a:gd name="connsiteY25" fmla="*/ 109331 h 1003853"/>
              <a:gd name="connsiteX26" fmla="*/ 198783 w 348142"/>
              <a:gd name="connsiteY26" fmla="*/ 109331 h 100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48142" h="1003853">
                <a:moveTo>
                  <a:pt x="248478" y="69574"/>
                </a:moveTo>
                <a:cubicBezTo>
                  <a:pt x="231913" y="72887"/>
                  <a:pt x="213893" y="71959"/>
                  <a:pt x="198783" y="79514"/>
                </a:cubicBezTo>
                <a:cubicBezTo>
                  <a:pt x="179649" y="89081"/>
                  <a:pt x="160504" y="122022"/>
                  <a:pt x="149087" y="139148"/>
                </a:cubicBezTo>
                <a:cubicBezTo>
                  <a:pt x="149853" y="144508"/>
                  <a:pt x="165518" y="258015"/>
                  <a:pt x="168965" y="268357"/>
                </a:cubicBezTo>
                <a:cubicBezTo>
                  <a:pt x="177704" y="294573"/>
                  <a:pt x="193214" y="298668"/>
                  <a:pt x="208722" y="318053"/>
                </a:cubicBezTo>
                <a:cubicBezTo>
                  <a:pt x="227454" y="341469"/>
                  <a:pt x="234873" y="360417"/>
                  <a:pt x="248478" y="387627"/>
                </a:cubicBezTo>
                <a:cubicBezTo>
                  <a:pt x="245165" y="410818"/>
                  <a:pt x="244703" y="434599"/>
                  <a:pt x="238539" y="457200"/>
                </a:cubicBezTo>
                <a:cubicBezTo>
                  <a:pt x="230743" y="485786"/>
                  <a:pt x="205761" y="514158"/>
                  <a:pt x="188844" y="536714"/>
                </a:cubicBezTo>
                <a:cubicBezTo>
                  <a:pt x="185531" y="546653"/>
                  <a:pt x="183032" y="556902"/>
                  <a:pt x="178905" y="566531"/>
                </a:cubicBezTo>
                <a:cubicBezTo>
                  <a:pt x="173068" y="580149"/>
                  <a:pt x="160291" y="591525"/>
                  <a:pt x="159026" y="606287"/>
                </a:cubicBezTo>
                <a:cubicBezTo>
                  <a:pt x="150250" y="708669"/>
                  <a:pt x="155121" y="811820"/>
                  <a:pt x="149087" y="914400"/>
                </a:cubicBezTo>
                <a:cubicBezTo>
                  <a:pt x="148472" y="924859"/>
                  <a:pt x="141689" y="934054"/>
                  <a:pt x="139148" y="944218"/>
                </a:cubicBezTo>
                <a:cubicBezTo>
                  <a:pt x="135051" y="960607"/>
                  <a:pt x="140024" y="980936"/>
                  <a:pt x="129209" y="993914"/>
                </a:cubicBezTo>
                <a:cubicBezTo>
                  <a:pt x="120464" y="1004408"/>
                  <a:pt x="102704" y="1000540"/>
                  <a:pt x="89452" y="1003853"/>
                </a:cubicBezTo>
                <a:cubicBezTo>
                  <a:pt x="79513" y="1000540"/>
                  <a:pt x="66180" y="1002095"/>
                  <a:pt x="59635" y="993914"/>
                </a:cubicBezTo>
                <a:cubicBezTo>
                  <a:pt x="39423" y="968648"/>
                  <a:pt x="54655" y="929363"/>
                  <a:pt x="59635" y="904461"/>
                </a:cubicBezTo>
                <a:cubicBezTo>
                  <a:pt x="53009" y="725557"/>
                  <a:pt x="48697" y="546552"/>
                  <a:pt x="39757" y="367748"/>
                </a:cubicBezTo>
                <a:cubicBezTo>
                  <a:pt x="38751" y="347621"/>
                  <a:pt x="37302" y="326825"/>
                  <a:pt x="29818" y="308114"/>
                </a:cubicBezTo>
                <a:cubicBezTo>
                  <a:pt x="23666" y="292733"/>
                  <a:pt x="9939" y="281609"/>
                  <a:pt x="0" y="268357"/>
                </a:cubicBezTo>
                <a:cubicBezTo>
                  <a:pt x="3313" y="202096"/>
                  <a:pt x="975" y="135309"/>
                  <a:pt x="9939" y="69574"/>
                </a:cubicBezTo>
                <a:cubicBezTo>
                  <a:pt x="11205" y="60289"/>
                  <a:pt x="22501" y="55550"/>
                  <a:pt x="29818" y="49696"/>
                </a:cubicBezTo>
                <a:cubicBezTo>
                  <a:pt x="53216" y="30978"/>
                  <a:pt x="61578" y="27481"/>
                  <a:pt x="89452" y="19879"/>
                </a:cubicBezTo>
                <a:cubicBezTo>
                  <a:pt x="115809" y="12690"/>
                  <a:pt x="168965" y="0"/>
                  <a:pt x="168965" y="0"/>
                </a:cubicBezTo>
                <a:cubicBezTo>
                  <a:pt x="221974" y="3313"/>
                  <a:pt x="276144" y="-1582"/>
                  <a:pt x="327992" y="9940"/>
                </a:cubicBezTo>
                <a:cubicBezTo>
                  <a:pt x="363966" y="17934"/>
                  <a:pt x="341538" y="93080"/>
                  <a:pt x="337931" y="99392"/>
                </a:cubicBezTo>
                <a:cubicBezTo>
                  <a:pt x="332733" y="108489"/>
                  <a:pt x="318563" y="108585"/>
                  <a:pt x="308113" y="109331"/>
                </a:cubicBezTo>
                <a:cubicBezTo>
                  <a:pt x="271762" y="111927"/>
                  <a:pt x="235226" y="109331"/>
                  <a:pt x="198783" y="109331"/>
                </a:cubicBezTo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9F9FA24-CF01-491E-9784-F6F2E6F2A4BC}"/>
              </a:ext>
            </a:extLst>
          </p:cNvPr>
          <p:cNvSpPr/>
          <p:nvPr/>
        </p:nvSpPr>
        <p:spPr>
          <a:xfrm>
            <a:off x="8785222" y="3786283"/>
            <a:ext cx="409714" cy="1003856"/>
          </a:xfrm>
          <a:custGeom>
            <a:avLst/>
            <a:gdLst>
              <a:gd name="connsiteX0" fmla="*/ 0 w 409714"/>
              <a:gd name="connsiteY0" fmla="*/ 49699 h 1003856"/>
              <a:gd name="connsiteX1" fmla="*/ 29817 w 409714"/>
              <a:gd name="connsiteY1" fmla="*/ 129213 h 1003856"/>
              <a:gd name="connsiteX2" fmla="*/ 59635 w 409714"/>
              <a:gd name="connsiteY2" fmla="*/ 139152 h 1003856"/>
              <a:gd name="connsiteX3" fmla="*/ 69574 w 409714"/>
              <a:gd name="connsiteY3" fmla="*/ 178908 h 1003856"/>
              <a:gd name="connsiteX4" fmla="*/ 79513 w 409714"/>
              <a:gd name="connsiteY4" fmla="*/ 238543 h 1003856"/>
              <a:gd name="connsiteX5" fmla="*/ 109330 w 409714"/>
              <a:gd name="connsiteY5" fmla="*/ 248482 h 1003856"/>
              <a:gd name="connsiteX6" fmla="*/ 129209 w 409714"/>
              <a:gd name="connsiteY6" fmla="*/ 268360 h 1003856"/>
              <a:gd name="connsiteX7" fmla="*/ 79513 w 409714"/>
              <a:gd name="connsiteY7" fmla="*/ 347873 h 1003856"/>
              <a:gd name="connsiteX8" fmla="*/ 59635 w 409714"/>
              <a:gd name="connsiteY8" fmla="*/ 367752 h 1003856"/>
              <a:gd name="connsiteX9" fmla="*/ 89452 w 409714"/>
              <a:gd name="connsiteY9" fmla="*/ 387630 h 1003856"/>
              <a:gd name="connsiteX10" fmla="*/ 99391 w 409714"/>
              <a:gd name="connsiteY10" fmla="*/ 417447 h 1003856"/>
              <a:gd name="connsiteX11" fmla="*/ 119269 w 409714"/>
              <a:gd name="connsiteY11" fmla="*/ 437326 h 1003856"/>
              <a:gd name="connsiteX12" fmla="*/ 109330 w 409714"/>
              <a:gd name="connsiteY12" fmla="*/ 526778 h 1003856"/>
              <a:gd name="connsiteX13" fmla="*/ 79513 w 409714"/>
              <a:gd name="connsiteY13" fmla="*/ 536717 h 1003856"/>
              <a:gd name="connsiteX14" fmla="*/ 29817 w 409714"/>
              <a:gd name="connsiteY14" fmla="*/ 576473 h 1003856"/>
              <a:gd name="connsiteX15" fmla="*/ 49696 w 409714"/>
              <a:gd name="connsiteY15" fmla="*/ 596352 h 1003856"/>
              <a:gd name="connsiteX16" fmla="*/ 69574 w 409714"/>
              <a:gd name="connsiteY16" fmla="*/ 636108 h 1003856"/>
              <a:gd name="connsiteX17" fmla="*/ 89452 w 409714"/>
              <a:gd name="connsiteY17" fmla="*/ 665926 h 1003856"/>
              <a:gd name="connsiteX18" fmla="*/ 89452 w 409714"/>
              <a:gd name="connsiteY18" fmla="*/ 775256 h 1003856"/>
              <a:gd name="connsiteX19" fmla="*/ 69574 w 409714"/>
              <a:gd name="connsiteY19" fmla="*/ 805073 h 1003856"/>
              <a:gd name="connsiteX20" fmla="*/ 9939 w 409714"/>
              <a:gd name="connsiteY20" fmla="*/ 824952 h 1003856"/>
              <a:gd name="connsiteX21" fmla="*/ 49696 w 409714"/>
              <a:gd name="connsiteY21" fmla="*/ 904465 h 1003856"/>
              <a:gd name="connsiteX22" fmla="*/ 69574 w 409714"/>
              <a:gd name="connsiteY22" fmla="*/ 934282 h 1003856"/>
              <a:gd name="connsiteX23" fmla="*/ 109330 w 409714"/>
              <a:gd name="connsiteY23" fmla="*/ 974039 h 1003856"/>
              <a:gd name="connsiteX24" fmla="*/ 188843 w 409714"/>
              <a:gd name="connsiteY24" fmla="*/ 993917 h 1003856"/>
              <a:gd name="connsiteX25" fmla="*/ 218661 w 409714"/>
              <a:gd name="connsiteY25" fmla="*/ 1003856 h 1003856"/>
              <a:gd name="connsiteX26" fmla="*/ 268356 w 409714"/>
              <a:gd name="connsiteY26" fmla="*/ 993917 h 1003856"/>
              <a:gd name="connsiteX27" fmla="*/ 288235 w 409714"/>
              <a:gd name="connsiteY27" fmla="*/ 934282 h 1003856"/>
              <a:gd name="connsiteX28" fmla="*/ 327991 w 409714"/>
              <a:gd name="connsiteY28" fmla="*/ 884586 h 1003856"/>
              <a:gd name="connsiteX29" fmla="*/ 347869 w 409714"/>
              <a:gd name="connsiteY29" fmla="*/ 785195 h 1003856"/>
              <a:gd name="connsiteX30" fmla="*/ 367748 w 409714"/>
              <a:gd name="connsiteY30" fmla="*/ 725560 h 1003856"/>
              <a:gd name="connsiteX31" fmla="*/ 407504 w 409714"/>
              <a:gd name="connsiteY31" fmla="*/ 576473 h 1003856"/>
              <a:gd name="connsiteX32" fmla="*/ 407504 w 409714"/>
              <a:gd name="connsiteY32" fmla="*/ 496960 h 1003856"/>
              <a:gd name="connsiteX33" fmla="*/ 387626 w 409714"/>
              <a:gd name="connsiteY33" fmla="*/ 437326 h 1003856"/>
              <a:gd name="connsiteX34" fmla="*/ 367748 w 409714"/>
              <a:gd name="connsiteY34" fmla="*/ 327995 h 1003856"/>
              <a:gd name="connsiteX35" fmla="*/ 357809 w 409714"/>
              <a:gd name="connsiteY35" fmla="*/ 298178 h 1003856"/>
              <a:gd name="connsiteX36" fmla="*/ 337930 w 409714"/>
              <a:gd name="connsiteY36" fmla="*/ 268360 h 1003856"/>
              <a:gd name="connsiteX37" fmla="*/ 318052 w 409714"/>
              <a:gd name="connsiteY37" fmla="*/ 69578 h 1003856"/>
              <a:gd name="connsiteX38" fmla="*/ 298174 w 409714"/>
              <a:gd name="connsiteY38" fmla="*/ 9943 h 1003856"/>
              <a:gd name="connsiteX39" fmla="*/ 268356 w 409714"/>
              <a:gd name="connsiteY39" fmla="*/ 4 h 1003856"/>
              <a:gd name="connsiteX40" fmla="*/ 79513 w 409714"/>
              <a:gd name="connsiteY40" fmla="*/ 19882 h 1003856"/>
              <a:gd name="connsiteX41" fmla="*/ 49696 w 409714"/>
              <a:gd name="connsiteY41" fmla="*/ 39760 h 1003856"/>
              <a:gd name="connsiteX42" fmla="*/ 29817 w 409714"/>
              <a:gd name="connsiteY42" fmla="*/ 59639 h 1003856"/>
              <a:gd name="connsiteX43" fmla="*/ 19878 w 409714"/>
              <a:gd name="connsiteY43" fmla="*/ 99395 h 1003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09714" h="1003856">
                <a:moveTo>
                  <a:pt x="0" y="49699"/>
                </a:moveTo>
                <a:cubicBezTo>
                  <a:pt x="6042" y="85955"/>
                  <a:pt x="-1782" y="110253"/>
                  <a:pt x="29817" y="129213"/>
                </a:cubicBezTo>
                <a:cubicBezTo>
                  <a:pt x="38801" y="134603"/>
                  <a:pt x="49696" y="135839"/>
                  <a:pt x="59635" y="139152"/>
                </a:cubicBezTo>
                <a:cubicBezTo>
                  <a:pt x="62948" y="152404"/>
                  <a:pt x="66895" y="165513"/>
                  <a:pt x="69574" y="178908"/>
                </a:cubicBezTo>
                <a:cubicBezTo>
                  <a:pt x="73526" y="198669"/>
                  <a:pt x="69515" y="221046"/>
                  <a:pt x="79513" y="238543"/>
                </a:cubicBezTo>
                <a:cubicBezTo>
                  <a:pt x="84711" y="247639"/>
                  <a:pt x="99391" y="245169"/>
                  <a:pt x="109330" y="248482"/>
                </a:cubicBezTo>
                <a:cubicBezTo>
                  <a:pt x="115956" y="255108"/>
                  <a:pt x="127884" y="259083"/>
                  <a:pt x="129209" y="268360"/>
                </a:cubicBezTo>
                <a:cubicBezTo>
                  <a:pt x="136802" y="321509"/>
                  <a:pt x="112406" y="320461"/>
                  <a:pt x="79513" y="347873"/>
                </a:cubicBezTo>
                <a:cubicBezTo>
                  <a:pt x="72314" y="353872"/>
                  <a:pt x="66261" y="361126"/>
                  <a:pt x="59635" y="367752"/>
                </a:cubicBezTo>
                <a:cubicBezTo>
                  <a:pt x="69574" y="374378"/>
                  <a:pt x="81990" y="378302"/>
                  <a:pt x="89452" y="387630"/>
                </a:cubicBezTo>
                <a:cubicBezTo>
                  <a:pt x="95997" y="395811"/>
                  <a:pt x="94001" y="408463"/>
                  <a:pt x="99391" y="417447"/>
                </a:cubicBezTo>
                <a:cubicBezTo>
                  <a:pt x="104212" y="425482"/>
                  <a:pt x="112643" y="430700"/>
                  <a:pt x="119269" y="437326"/>
                </a:cubicBezTo>
                <a:cubicBezTo>
                  <a:pt x="115956" y="467143"/>
                  <a:pt x="120472" y="498923"/>
                  <a:pt x="109330" y="526778"/>
                </a:cubicBezTo>
                <a:cubicBezTo>
                  <a:pt x="105439" y="536505"/>
                  <a:pt x="88884" y="532032"/>
                  <a:pt x="79513" y="536717"/>
                </a:cubicBezTo>
                <a:cubicBezTo>
                  <a:pt x="54438" y="549254"/>
                  <a:pt x="48306" y="557985"/>
                  <a:pt x="29817" y="576473"/>
                </a:cubicBezTo>
                <a:cubicBezTo>
                  <a:pt x="36443" y="583099"/>
                  <a:pt x="44498" y="588555"/>
                  <a:pt x="49696" y="596352"/>
                </a:cubicBezTo>
                <a:cubicBezTo>
                  <a:pt x="57915" y="608680"/>
                  <a:pt x="62223" y="623244"/>
                  <a:pt x="69574" y="636108"/>
                </a:cubicBezTo>
                <a:cubicBezTo>
                  <a:pt x="75501" y="646480"/>
                  <a:pt x="82826" y="655987"/>
                  <a:pt x="89452" y="665926"/>
                </a:cubicBezTo>
                <a:cubicBezTo>
                  <a:pt x="101612" y="714566"/>
                  <a:pt x="107258" y="715901"/>
                  <a:pt x="89452" y="775256"/>
                </a:cubicBezTo>
                <a:cubicBezTo>
                  <a:pt x="86020" y="786697"/>
                  <a:pt x="79703" y="798742"/>
                  <a:pt x="69574" y="805073"/>
                </a:cubicBezTo>
                <a:cubicBezTo>
                  <a:pt x="51805" y="816178"/>
                  <a:pt x="29817" y="818326"/>
                  <a:pt x="9939" y="824952"/>
                </a:cubicBezTo>
                <a:cubicBezTo>
                  <a:pt x="43862" y="926722"/>
                  <a:pt x="10045" y="854901"/>
                  <a:pt x="49696" y="904465"/>
                </a:cubicBezTo>
                <a:cubicBezTo>
                  <a:pt x="57158" y="913793"/>
                  <a:pt x="61800" y="925212"/>
                  <a:pt x="69574" y="934282"/>
                </a:cubicBezTo>
                <a:cubicBezTo>
                  <a:pt x="81771" y="948512"/>
                  <a:pt x="92567" y="965658"/>
                  <a:pt x="109330" y="974039"/>
                </a:cubicBezTo>
                <a:cubicBezTo>
                  <a:pt x="133766" y="986257"/>
                  <a:pt x="162925" y="985278"/>
                  <a:pt x="188843" y="993917"/>
                </a:cubicBezTo>
                <a:lnTo>
                  <a:pt x="218661" y="1003856"/>
                </a:lnTo>
                <a:cubicBezTo>
                  <a:pt x="235226" y="1000543"/>
                  <a:pt x="256411" y="1005862"/>
                  <a:pt x="268356" y="993917"/>
                </a:cubicBezTo>
                <a:cubicBezTo>
                  <a:pt x="283172" y="979101"/>
                  <a:pt x="276612" y="951717"/>
                  <a:pt x="288235" y="934282"/>
                </a:cubicBezTo>
                <a:cubicBezTo>
                  <a:pt x="313311" y="896668"/>
                  <a:pt x="299667" y="912912"/>
                  <a:pt x="327991" y="884586"/>
                </a:cubicBezTo>
                <a:cubicBezTo>
                  <a:pt x="334617" y="851456"/>
                  <a:pt x="337184" y="817248"/>
                  <a:pt x="347869" y="785195"/>
                </a:cubicBezTo>
                <a:cubicBezTo>
                  <a:pt x="354495" y="765317"/>
                  <a:pt x="364303" y="746229"/>
                  <a:pt x="367748" y="725560"/>
                </a:cubicBezTo>
                <a:cubicBezTo>
                  <a:pt x="389590" y="594508"/>
                  <a:pt x="365269" y="639827"/>
                  <a:pt x="407504" y="576473"/>
                </a:cubicBezTo>
                <a:cubicBezTo>
                  <a:pt x="377347" y="486002"/>
                  <a:pt x="419498" y="628891"/>
                  <a:pt x="407504" y="496960"/>
                </a:cubicBezTo>
                <a:cubicBezTo>
                  <a:pt x="405607" y="476093"/>
                  <a:pt x="387626" y="437326"/>
                  <a:pt x="387626" y="437326"/>
                </a:cubicBezTo>
                <a:cubicBezTo>
                  <a:pt x="379583" y="381021"/>
                  <a:pt x="381137" y="374857"/>
                  <a:pt x="367748" y="327995"/>
                </a:cubicBezTo>
                <a:cubicBezTo>
                  <a:pt x="364870" y="317921"/>
                  <a:pt x="362494" y="307549"/>
                  <a:pt x="357809" y="298178"/>
                </a:cubicBezTo>
                <a:cubicBezTo>
                  <a:pt x="352467" y="287494"/>
                  <a:pt x="344556" y="278299"/>
                  <a:pt x="337930" y="268360"/>
                </a:cubicBezTo>
                <a:cubicBezTo>
                  <a:pt x="331809" y="170418"/>
                  <a:pt x="339672" y="141644"/>
                  <a:pt x="318052" y="69578"/>
                </a:cubicBezTo>
                <a:cubicBezTo>
                  <a:pt x="312031" y="49508"/>
                  <a:pt x="318052" y="16569"/>
                  <a:pt x="298174" y="9943"/>
                </a:cubicBezTo>
                <a:lnTo>
                  <a:pt x="268356" y="4"/>
                </a:lnTo>
                <a:cubicBezTo>
                  <a:pt x="253768" y="916"/>
                  <a:pt x="129163" y="-4943"/>
                  <a:pt x="79513" y="19882"/>
                </a:cubicBezTo>
                <a:cubicBezTo>
                  <a:pt x="68829" y="25224"/>
                  <a:pt x="59024" y="32298"/>
                  <a:pt x="49696" y="39760"/>
                </a:cubicBezTo>
                <a:cubicBezTo>
                  <a:pt x="42378" y="45614"/>
                  <a:pt x="36443" y="53013"/>
                  <a:pt x="29817" y="59639"/>
                </a:cubicBezTo>
                <a:lnTo>
                  <a:pt x="19878" y="99395"/>
                </a:lnTo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CE776B-0560-4839-9B56-DCBBCFBE0F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xmlns="" r:id="rId4"/>
              </a:ext>
            </a:extLst>
          </a:blip>
          <a:stretch>
            <a:fillRect/>
          </a:stretch>
        </p:blipFill>
        <p:spPr>
          <a:xfrm>
            <a:off x="6731317" y="4156841"/>
            <a:ext cx="189713" cy="42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96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3B2AF9-3A2E-41E1-B0B7-D0AD39CF7C16}"/>
              </a:ext>
            </a:extLst>
          </p:cNvPr>
          <p:cNvSpPr/>
          <p:nvPr/>
        </p:nvSpPr>
        <p:spPr>
          <a:xfrm>
            <a:off x="1722268" y="648070"/>
            <a:ext cx="437373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 err="1" smtClean="0">
                <a:solidFill>
                  <a:schemeClr val="accent6">
                    <a:lumMod val="50000"/>
                  </a:schemeClr>
                </a:solidFill>
              </a:rPr>
              <a:t>Shafiq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</a:rPr>
              <a:t>Agro Farm is a pioneering agricultural enterprise in Bangladesh, dedicated to producing high-quality natural fiber bags. These bags are crafted from locally sourced jute and other natural fibers, reflecting our commitment to sustainability and environmental stewardship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71AB70-89C2-4E03-8A6D-D17143D197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211" y="1360503"/>
            <a:ext cx="4246670" cy="413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58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C6251-B64C-4060-8EFE-7396A9056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Environmental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3942F-9C31-49B3-A4AB-C190B88DC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natural fiber bags offer numerous environmental advantages</a:t>
            </a:r>
          </a:p>
          <a:p>
            <a:r>
              <a:rPr lang="en-US" dirty="0"/>
              <a:t>Unlike plastic bags, our natural fiber bags decompose naturally, reducing long-term environmental impact and helping to combat pollution.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93F6DC-F422-42A3-B092-0CF31A8AF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919" y="3522532"/>
            <a:ext cx="3586163" cy="2238375"/>
          </a:xfrm>
          <a:prstGeom prst="rect">
            <a:avLst/>
          </a:prstGeom>
          <a:ln>
            <a:noFill/>
          </a:ln>
          <a:effectLst>
            <a:outerShdw blurRad="50800" dist="50800" dir="5400000" algn="ctr" rotWithShape="0">
              <a:srgbClr val="000000">
                <a:alpha val="6000"/>
              </a:srgbClr>
            </a:outerShdw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AFD791-559A-475F-942B-D539B1A887AF}"/>
              </a:ext>
            </a:extLst>
          </p:cNvPr>
          <p:cNvSpPr txBox="1"/>
          <p:nvPr/>
        </p:nvSpPr>
        <p:spPr>
          <a:xfrm>
            <a:off x="941033" y="3929061"/>
            <a:ext cx="571721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By using renewable resources like jute, we help conserve non-renewable resources and promote sustainable agricultural practices.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0454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E309C-9911-4181-B876-89D0477CA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31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Economic and Social Impact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BCC9FD-2E45-4CD6-A2EE-E20BF6408E00}"/>
              </a:ext>
            </a:extLst>
          </p:cNvPr>
          <p:cNvSpPr txBox="1"/>
          <p:nvPr/>
        </p:nvSpPr>
        <p:spPr>
          <a:xfrm>
            <a:off x="676274" y="1281113"/>
            <a:ext cx="80200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</a:rPr>
              <a:t>Shafiq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Agro Farm plays a vital role in supporting the local economy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D957EA-D0F1-4B89-B7F1-54368C8E4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8381999" y="1893333"/>
            <a:ext cx="2524125" cy="26289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CA6F5D-B3BA-4600-A88F-AC78165D5D4D}"/>
              </a:ext>
            </a:extLst>
          </p:cNvPr>
          <p:cNvSpPr txBox="1"/>
          <p:nvPr/>
        </p:nvSpPr>
        <p:spPr>
          <a:xfrm>
            <a:off x="676274" y="1807608"/>
            <a:ext cx="5133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Support for Local Farmers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82A302-5EAA-44D8-9D00-9BBD91E50BA0}"/>
              </a:ext>
            </a:extLst>
          </p:cNvPr>
          <p:cNvSpPr txBox="1"/>
          <p:nvPr/>
        </p:nvSpPr>
        <p:spPr>
          <a:xfrm>
            <a:off x="676274" y="2334103"/>
            <a:ext cx="2752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Job Creation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1506817-4787-4BA1-87FE-C61BC325DF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781" y="3036333"/>
            <a:ext cx="7371218" cy="32861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FAF98CF-05CB-4C40-9121-CF0004689F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0" y="88900"/>
            <a:ext cx="965200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060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057B1-8496-45AF-8621-9A7EC193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93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6">
                    <a:lumMod val="50000"/>
                  </a:schemeClr>
                </a:solidFill>
              </a:rPr>
              <a:t>Health and Safety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145FED-0143-4EAD-8FF1-BFF0EF69D21D}"/>
              </a:ext>
            </a:extLst>
          </p:cNvPr>
          <p:cNvSpPr txBox="1"/>
          <p:nvPr/>
        </p:nvSpPr>
        <p:spPr>
          <a:xfrm>
            <a:off x="590550" y="1190625"/>
            <a:ext cx="5067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Our natural fiber bags are safe and non-toxic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0827F2-AA62-4224-9CA0-17820979C663}"/>
              </a:ext>
            </a:extLst>
          </p:cNvPr>
          <p:cNvSpPr txBox="1"/>
          <p:nvPr/>
        </p:nvSpPr>
        <p:spPr>
          <a:xfrm>
            <a:off x="590550" y="1666934"/>
            <a:ext cx="8401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Free from harmful chemicals, our bags are safe for both humans and wildlife.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A65481-9A65-4577-85CB-731B29B92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237" y="2652712"/>
            <a:ext cx="4976813" cy="30146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87331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32507B-E0AE-49F7-844F-9BB07AFCD3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283" y="0"/>
            <a:ext cx="988084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1138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The Story of Plastic (Animated Short)">
            <a:hlinkClick r:id="" action="ppaction://media"/>
            <a:extLst>
              <a:ext uri="{FF2B5EF4-FFF2-40B4-BE49-F238E27FC236}">
                <a16:creationId xmlns:a16="http://schemas.microsoft.com/office/drawing/2014/main" id="{0194AC27-6BF0-491E-9F53-536D21786F6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111820"/>
            <a:ext cx="12192000" cy="574618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70FDDF-6715-4E03-B2A8-DABC7AFE297E}"/>
              </a:ext>
            </a:extLst>
          </p:cNvPr>
          <p:cNvSpPr txBox="1"/>
          <p:nvPr/>
        </p:nvSpPr>
        <p:spPr>
          <a:xfrm>
            <a:off x="2823099" y="403934"/>
            <a:ext cx="5255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/>
                </a:solidFill>
              </a:rPr>
              <a:t>    The story of Plastic</a:t>
            </a:r>
          </a:p>
        </p:txBody>
      </p:sp>
    </p:spTree>
    <p:extLst>
      <p:ext uri="{BB962C8B-B14F-4D97-AF65-F5344CB8AC3E}">
        <p14:creationId xmlns:p14="http://schemas.microsoft.com/office/powerpoint/2010/main" val="1811957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1BC767-370D-407E-9A5A-734D6B634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704" y="238539"/>
            <a:ext cx="10277061" cy="615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0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A28DA0-978F-4DA3-9B35-60BE0B022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141" y="2066277"/>
            <a:ext cx="3144397" cy="2725445"/>
          </a:xfrm>
          <a:prstGeom prst="rect">
            <a:avLst/>
          </a:prstGeom>
        </p:spPr>
      </p:pic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F9AADD0-9BA6-425A-B6F2-A848143FD67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1103681"/>
              </p:ext>
            </p:extLst>
          </p:nvPr>
        </p:nvGraphicFramePr>
        <p:xfrm>
          <a:off x="5869619" y="1660124"/>
          <a:ext cx="4694807" cy="3284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97257CD-C951-4483-8194-262F9B506F9F}"/>
              </a:ext>
            </a:extLst>
          </p:cNvPr>
          <p:cNvSpPr txBox="1"/>
          <p:nvPr/>
        </p:nvSpPr>
        <p:spPr>
          <a:xfrm>
            <a:off x="2476870" y="656948"/>
            <a:ext cx="64096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 sz="1800" b="1" i="0" u="none" strike="noStrike" kern="1200" baseline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3200" dirty="0">
                <a:solidFill>
                  <a:schemeClr val="accent6">
                    <a:lumMod val="50000"/>
                  </a:schemeClr>
                </a:solidFill>
              </a:rPr>
              <a:t>Plastic Pollution in Bangladesh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661E32-44F3-457E-910E-E6D2253594EF}"/>
              </a:ext>
            </a:extLst>
          </p:cNvPr>
          <p:cNvSpPr txBox="1"/>
          <p:nvPr/>
        </p:nvSpPr>
        <p:spPr>
          <a:xfrm>
            <a:off x="1420974" y="1660124"/>
            <a:ext cx="2894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Plastic Waste in Dhaka 2020</a:t>
            </a:r>
          </a:p>
        </p:txBody>
      </p:sp>
    </p:spTree>
    <p:extLst>
      <p:ext uri="{BB962C8B-B14F-4D97-AF65-F5344CB8AC3E}">
        <p14:creationId xmlns:p14="http://schemas.microsoft.com/office/powerpoint/2010/main" val="5753304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299</Words>
  <Application>Microsoft Office PowerPoint</Application>
  <PresentationFormat>Widescreen</PresentationFormat>
  <Paragraphs>31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Benefit of Natural Fiber Bags</vt:lpstr>
      <vt:lpstr>PowerPoint Presentation</vt:lpstr>
      <vt:lpstr>Environmental Benefits</vt:lpstr>
      <vt:lpstr>Economic and Social Impact</vt:lpstr>
      <vt:lpstr>Health and Safety</vt:lpstr>
      <vt:lpstr>PowerPoint Presentation</vt:lpstr>
      <vt:lpstr>PowerPoint Presentation</vt:lpstr>
      <vt:lpstr>PowerPoint Presentation</vt:lpstr>
      <vt:lpstr>PowerPoint Presentation</vt:lpstr>
      <vt:lpstr>Durability and Reusability</vt:lpstr>
      <vt:lpstr>Cultural and Community Benefits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Benefits of Natural Fiber Bags</dc:title>
  <dc:creator>Pacific BD</dc:creator>
  <cp:lastModifiedBy>Asus</cp:lastModifiedBy>
  <cp:revision>32</cp:revision>
  <dcterms:created xsi:type="dcterms:W3CDTF">2024-10-03T19:54:02Z</dcterms:created>
  <dcterms:modified xsi:type="dcterms:W3CDTF">2024-12-14T06:41:27Z</dcterms:modified>
</cp:coreProperties>
</file>